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7" r:id="rId13"/>
  </p:sldIdLst>
  <p:sldSz cx="14630400" cy="8229600"/>
  <p:notesSz cx="8229600" cy="14630400"/>
  <p:embeddedFontLst>
    <p:embeddedFont>
      <p:font typeface="Heebo Light" pitchFamily="2" charset="-79"/>
      <p:regular r:id="rId15"/>
    </p:embeddedFont>
    <p:embeddedFont>
      <p:font typeface="Montserrat" panose="00000500000000000000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A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9172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random-network-creation-iphhdt85v.vercel.app/" TargetMode="External"/><Relationship Id="rId4" Type="http://schemas.openxmlformats.org/officeDocument/2006/relationships/hyperlink" Target="https://github.com/harshithvarma01/Random-Node-Creato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Random Node Creation in Computer Networks: An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Explore random node creation in network design. Learn methods, challenges, and applications. This process is key to simulations, testing, and real-world deployments.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413388-A6A8-797E-E592-758DFCD9AF52}"/>
              </a:ext>
            </a:extLst>
          </p:cNvPr>
          <p:cNvSpPr/>
          <p:nvPr/>
        </p:nvSpPr>
        <p:spPr>
          <a:xfrm>
            <a:off x="12886441" y="7767687"/>
            <a:ext cx="1621411" cy="358218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F9F9CD-3943-9FC9-3FE2-6638BB6863BE}"/>
              </a:ext>
            </a:extLst>
          </p:cNvPr>
          <p:cNvSpPr txBox="1"/>
          <p:nvPr/>
        </p:nvSpPr>
        <p:spPr>
          <a:xfrm>
            <a:off x="8653806" y="6391373"/>
            <a:ext cx="4232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NAME: </a:t>
            </a:r>
            <a:r>
              <a:rPr lang="en-IN" dirty="0" err="1">
                <a:solidFill>
                  <a:schemeClr val="bg1"/>
                </a:solidFill>
              </a:rPr>
              <a:t>M.G.N.Harshith</a:t>
            </a:r>
            <a:r>
              <a:rPr lang="en-IN" dirty="0">
                <a:solidFill>
                  <a:schemeClr val="bg1"/>
                </a:solidFill>
              </a:rPr>
              <a:t> Varma</a:t>
            </a:r>
          </a:p>
          <a:p>
            <a:r>
              <a:rPr lang="en-IN" dirty="0">
                <a:solidFill>
                  <a:schemeClr val="bg1"/>
                </a:solidFill>
              </a:rPr>
              <a:t>Roll No: 23951A052S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85472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Applications and Case Studies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17358" y="2861548"/>
            <a:ext cx="29751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Network Simulations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NS3, OMNeT++, and Mininet enable realistic testing environments.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26731" y="317658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861548"/>
            <a:ext cx="36568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Wireless Sensor Networks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Deployment strategies optimize coverage and power usage.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452604" y="356508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314117"/>
            <a:ext cx="34991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Mobile Ad Hoc Networks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Evaluate routing protocols with dynamic random node placement.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064103" y="579096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1857256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IoT and VANETs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Smart cities and traffic systems depend on random node models.</a:t>
            </a:r>
            <a:endParaRPr lang="en-US" sz="17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838230" y="540246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2E12D7-4F34-9CA2-ACB3-A0EF8AC1676C}"/>
              </a:ext>
            </a:extLst>
          </p:cNvPr>
          <p:cNvSpPr/>
          <p:nvPr/>
        </p:nvSpPr>
        <p:spPr>
          <a:xfrm>
            <a:off x="12886441" y="7767687"/>
            <a:ext cx="1621411" cy="358218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0334" y="780693"/>
            <a:ext cx="7603331" cy="1375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Conclusion: Optimizing Random Node Creation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70334" y="2733913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85543" y="2733913"/>
            <a:ext cx="2751177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Algorithm Choice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485543" y="3209806"/>
            <a:ext cx="6888123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Select based on simulation goals for balance and realism.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70334" y="4029551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485543" y="4029551"/>
            <a:ext cx="2751177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Efficiency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485543" y="4505444"/>
            <a:ext cx="6888123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Balance accuracy with computational overhead for scalability.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70334" y="5325189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85543" y="5325189"/>
            <a:ext cx="2751177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Trends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485543" y="5801082"/>
            <a:ext cx="6888123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Adaptive, intelligent placement methods improving network design.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70334" y="6620828"/>
            <a:ext cx="495181" cy="495181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485543" y="6620828"/>
            <a:ext cx="2751177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Impact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485543" y="7096720"/>
            <a:ext cx="6888123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Better simulations lead to optimized real-world network deployments.</a:t>
            </a:r>
            <a:endParaRPr lang="en-US" sz="17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69959B-5A15-EC1F-1617-59F9CC442C80}"/>
              </a:ext>
            </a:extLst>
          </p:cNvPr>
          <p:cNvSpPr/>
          <p:nvPr/>
        </p:nvSpPr>
        <p:spPr>
          <a:xfrm>
            <a:off x="12886441" y="7767687"/>
            <a:ext cx="1621411" cy="358218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F6D9D9-DF49-B987-8FDD-244683752C3B}"/>
              </a:ext>
            </a:extLst>
          </p:cNvPr>
          <p:cNvSpPr txBox="1"/>
          <p:nvPr/>
        </p:nvSpPr>
        <p:spPr>
          <a:xfrm>
            <a:off x="6268824" y="3837801"/>
            <a:ext cx="209275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9304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609023"/>
            <a:ext cx="10392489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Why Random Node Creation Matters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7241" y="4902279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18285" y="4902279"/>
            <a:ext cx="2915126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Realistic Simulations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18285" y="5388650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Accurately model varied network topologies and environments.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7714" y="4902279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158758" y="4902279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Protocol Testing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58758" y="5388650"/>
            <a:ext cx="5684520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Test algorithms under diverse, unpredictable conditions.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7241" y="6586180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18285" y="6586180"/>
            <a:ext cx="318754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Practical Deployments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18285" y="7072551"/>
            <a:ext cx="5684520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Enable efficient creation of ad-hoc and sensor networks.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7714" y="6586180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158758" y="6586180"/>
            <a:ext cx="3003352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Real-World Examples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158758" y="7072551"/>
            <a:ext cx="5684520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Used in MANETs, VANETs, and IoT network deployments.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AA89D4-430B-2541-0ED2-72D05466F494}"/>
              </a:ext>
            </a:extLst>
          </p:cNvPr>
          <p:cNvSpPr/>
          <p:nvPr/>
        </p:nvSpPr>
        <p:spPr>
          <a:xfrm>
            <a:off x="12886441" y="7767687"/>
            <a:ext cx="1621411" cy="358218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425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Common Algorithms for Random Node Placement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08784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Uniform Random Distribution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44258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Equal chance for nodes anywhere in the area.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608784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Gaussian Distribution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544258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Nodes cluster near a central mean location.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608784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Poisson Point Process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544258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Density-based distribution with spatial independence.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6087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Considerations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189928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Computational complexity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1013638" y="499502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Scalability to large networks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1013638" y="580013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Realism of node locations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F7F520A-BCC7-7BB6-BBB6-8D65DC1F61A9}"/>
              </a:ext>
            </a:extLst>
          </p:cNvPr>
          <p:cNvSpPr/>
          <p:nvPr/>
        </p:nvSpPr>
        <p:spPr>
          <a:xfrm>
            <a:off x="12886441" y="7767687"/>
            <a:ext cx="1621411" cy="358218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Uniform Distribution Algorithm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91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Approach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47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Randomly place nodes within defined boundaries.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386619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Advantages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34375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Simple to implement and very efficient computationally.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519148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Limitations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5669042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May lack realism for clustered or patterned networks.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94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95128" y="651676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Formula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7695128" y="699432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(x, y) = (rand(0, Xmax), rand(0, Ymax))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A56AF4-2049-6B39-14A8-4AB186C370AA}"/>
              </a:ext>
            </a:extLst>
          </p:cNvPr>
          <p:cNvSpPr/>
          <p:nvPr/>
        </p:nvSpPr>
        <p:spPr>
          <a:xfrm>
            <a:off x="12886441" y="7767687"/>
            <a:ext cx="1621411" cy="358218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115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Gaussian Distribution Algorithm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40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Clustering Effect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1544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Nodes aggregate around a mean location, forming realistic urban patterns.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6640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22583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Parameters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41544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Requires mean and standard deviation to guide node distribution.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251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Case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21553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Ideal for simulations of cities and concentrated deployments.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229" y="895588"/>
            <a:ext cx="7264122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Poisson Point Process (PPP)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4229" y="185725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9732" y="2072759"/>
            <a:ext cx="280451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Density Parameter (λ)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29732" y="252222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Controls how many nodes appear per unit area.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14229" y="327838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29732" y="3493889"/>
            <a:ext cx="2861667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Spatial Independence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29732" y="394335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Each node placement is independent of others.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4229" y="469951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29732" y="491501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Applications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29732" y="536448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Accurate for wireless sensor networks and environmental monitoring.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14229" y="6120646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29732" y="633614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Probability Formula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429732" y="6785610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P(k points in A) = ((λA)^k * e^(-λA)) / k!</a:t>
            </a:r>
            <a:endParaRPr lang="en-US" sz="16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08449E-3314-B9E5-6D14-862EAB2F4E63}"/>
              </a:ext>
            </a:extLst>
          </p:cNvPr>
          <p:cNvSpPr/>
          <p:nvPr/>
        </p:nvSpPr>
        <p:spPr>
          <a:xfrm>
            <a:off x="12886441" y="7767687"/>
            <a:ext cx="1621411" cy="358218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56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 in Random Node Creation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333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Connectivity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32374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Ensuring nodes can communicate across the network.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91346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Collision Avoidance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40388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Preventing spatial overlaps between nodes in placement.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49936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49936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Realistic Density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48401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Maintaining distributions matching real-world deployments.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300913" y="60737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811095" y="6073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Boundary Effects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811095" y="656415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Handling edge cases at network area limits effectively.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73872B9-44D0-265D-EB6C-087EFEA6DE81}"/>
              </a:ext>
            </a:extLst>
          </p:cNvPr>
          <p:cNvSpPr/>
          <p:nvPr/>
        </p:nvSpPr>
        <p:spPr>
          <a:xfrm>
            <a:off x="12886441" y="7767687"/>
            <a:ext cx="1621411" cy="358218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96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Metrics for Evaluating Random Node Placement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Connectivity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3264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Probability that nodes communicate effectively.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Coverage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93264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Percent area within node transmission ranges.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 Density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93264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Average node count per unit area.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Path Length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93264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Average distance between node pairs.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C66C79-8C50-0FFB-8A23-DBA5AC30FC4F}"/>
              </a:ext>
            </a:extLst>
          </p:cNvPr>
          <p:cNvSpPr/>
          <p:nvPr/>
        </p:nvSpPr>
        <p:spPr>
          <a:xfrm>
            <a:off x="12886441" y="7767687"/>
            <a:ext cx="1621411" cy="358218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0AD8BF-43B7-355E-A72C-7B78717C8051}"/>
              </a:ext>
            </a:extLst>
          </p:cNvPr>
          <p:cNvSpPr/>
          <p:nvPr/>
        </p:nvSpPr>
        <p:spPr>
          <a:xfrm>
            <a:off x="12886441" y="7767687"/>
            <a:ext cx="1621411" cy="358218"/>
          </a:xfrm>
          <a:prstGeom prst="rect">
            <a:avLst/>
          </a:prstGeom>
          <a:solidFill>
            <a:srgbClr val="0D0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323CF1-DC1D-7F37-D2DD-DBE21BE93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448" y="1482136"/>
            <a:ext cx="3453466" cy="33893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A944EA-504F-4376-94FF-FFC3743EA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810" y="1369015"/>
            <a:ext cx="4429498" cy="33893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C1ED6C-35CA-13F0-8D01-4165EB23C5EA}"/>
              </a:ext>
            </a:extLst>
          </p:cNvPr>
          <p:cNvSpPr txBox="1"/>
          <p:nvPr/>
        </p:nvSpPr>
        <p:spPr>
          <a:xfrm>
            <a:off x="2111605" y="5052767"/>
            <a:ext cx="2837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GITHUB LINK: </a:t>
            </a:r>
            <a:r>
              <a:rPr lang="en-IN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id="{667BA6C0-FF4B-5D0F-7EBD-322A9580F853}"/>
              </a:ext>
            </a:extLst>
          </p:cNvPr>
          <p:cNvSpPr txBox="1"/>
          <p:nvPr/>
        </p:nvSpPr>
        <p:spPr>
          <a:xfrm>
            <a:off x="8663233" y="5043340"/>
            <a:ext cx="5165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WEB APP LINK : Random Node Creator</a:t>
            </a:r>
          </a:p>
        </p:txBody>
      </p:sp>
    </p:spTree>
    <p:extLst>
      <p:ext uri="{BB962C8B-B14F-4D97-AF65-F5344CB8AC3E}">
        <p14:creationId xmlns:p14="http://schemas.microsoft.com/office/powerpoint/2010/main" val="2455272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512</Words>
  <Application>Microsoft Office PowerPoint</Application>
  <PresentationFormat>Custom</PresentationFormat>
  <Paragraphs>102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Montserrat</vt:lpstr>
      <vt:lpstr>Heebo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Harshith Varma</cp:lastModifiedBy>
  <cp:revision>2</cp:revision>
  <dcterms:created xsi:type="dcterms:W3CDTF">2025-04-26T12:46:44Z</dcterms:created>
  <dcterms:modified xsi:type="dcterms:W3CDTF">2025-04-26T13:02:09Z</dcterms:modified>
</cp:coreProperties>
</file>